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10B00E87-FEE6-4D5F-8983-29EE54C78176}" type="datetimeFigureOut">
              <a:rPr lang="ru-RU" smtClean="0"/>
              <a:t>18.08.2020</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D108C94-619E-4CA4-A106-D7B4435BD44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B00E87-FEE6-4D5F-8983-29EE54C78176}" type="datetimeFigureOut">
              <a:rPr lang="ru-RU" smtClean="0"/>
              <a:t>18.08.2020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108C94-619E-4CA4-A106-D7B4435BD44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0B00E87-FEE6-4D5F-8983-29EE54C78176}" type="datetimeFigureOut">
              <a:rPr lang="ru-RU" smtClean="0"/>
              <a:t>18.08.2020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108C94-619E-4CA4-A106-D7B4435BD44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10B00E87-FEE6-4D5F-8983-29EE54C78176}" type="datetimeFigureOut">
              <a:rPr lang="ru-RU" smtClean="0"/>
              <a:t>18.08.2020</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CD108C94-619E-4CA4-A106-D7B4435BD44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10B00E87-FEE6-4D5F-8983-29EE54C78176}" type="datetimeFigureOut">
              <a:rPr lang="ru-RU" smtClean="0"/>
              <a:t>18.08.2020</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CD108C94-619E-4CA4-A106-D7B4435BD44C}"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10B00E87-FEE6-4D5F-8983-29EE54C78176}" type="datetimeFigureOut">
              <a:rPr lang="ru-RU" smtClean="0"/>
              <a:t>18.08.2020</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CD108C94-619E-4CA4-A106-D7B4435BD44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10B00E87-FEE6-4D5F-8983-29EE54C78176}" type="datetimeFigureOut">
              <a:rPr lang="ru-RU" smtClean="0"/>
              <a:t>18.08.2020</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CD108C94-619E-4CA4-A106-D7B4435BD44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0B00E87-FEE6-4D5F-8983-29EE54C78176}" type="datetimeFigureOut">
              <a:rPr lang="ru-RU" smtClean="0"/>
              <a:t>18.08.2020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108C94-619E-4CA4-A106-D7B4435BD44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10B00E87-FEE6-4D5F-8983-29EE54C78176}" type="datetimeFigureOut">
              <a:rPr lang="ru-RU" smtClean="0"/>
              <a:t>18.08.2020</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CD108C94-619E-4CA4-A106-D7B4435BD44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10B00E87-FEE6-4D5F-8983-29EE54C78176}" type="datetimeFigureOut">
              <a:rPr lang="ru-RU" smtClean="0"/>
              <a:t>18.08.2020</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CD108C94-619E-4CA4-A106-D7B4435BD44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10B00E87-FEE6-4D5F-8983-29EE54C78176}" type="datetimeFigureOut">
              <a:rPr lang="ru-RU" smtClean="0"/>
              <a:t>18.08.2020</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CD108C94-619E-4CA4-A106-D7B4435BD44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0B00E87-FEE6-4D5F-8983-29EE54C78176}" type="datetimeFigureOut">
              <a:rPr lang="ru-RU" smtClean="0"/>
              <a:t>18.08.2020</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D108C94-619E-4CA4-A106-D7B4435BD44C}"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Программа формирования навыков методом </a:t>
            </a:r>
            <a:endParaRPr lang="ru-RU" dirty="0"/>
          </a:p>
        </p:txBody>
      </p:sp>
      <p:sp>
        <p:nvSpPr>
          <p:cNvPr id="3" name="Подзаголовок 2"/>
          <p:cNvSpPr>
            <a:spLocks noGrp="1"/>
          </p:cNvSpPr>
          <p:nvPr>
            <p:ph type="subTitle" idx="1"/>
          </p:nvPr>
        </p:nvSpPr>
        <p:spPr/>
        <p:txBody>
          <a:bodyPr/>
          <a:lstStyle/>
          <a:p>
            <a:r>
              <a:rPr lang="ru-RU" b="1" dirty="0" smtClean="0"/>
              <a:t>СЛУЧАЙНОГО ОБУЧЕНИЯ </a:t>
            </a:r>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ЧЕТВЁРТЫЙ ЭТАП</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Как только ребёнок проявил усложнённое инициативное обращение – сразу же предоставьте ему желаемый предмет/ желаемое действие. Получение мотивационного стимула после проявления усложнённой инициативы усиливает проявление самостоятельной инициативы в будущем. </a:t>
            </a:r>
          </a:p>
          <a:p>
            <a:r>
              <a:rPr lang="ru-RU" smtClean="0"/>
              <a:t>· При последующем проявлении инициативы уменьшайте интенсивность подсказок до проявления полностью самостоятельного инициативного поведения </a:t>
            </a:r>
          </a:p>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r>
              <a:rPr lang="ru-RU" dirty="0" smtClean="0"/>
              <a:t>Дети с аутизмом испытывают серьёзные трудности при необходимости проявлять инициативное поведение. Метод «случайного обучения» позволяет обучать ребёнка «правильно» проявлять коммуникативную инициативу или улучшить, усложнить то проявление инициативного поведения, которое уже есть у ребёнка на настоящий момент. В повседневных ситуациях и во время освоения учебных заданий «случайное обучение»позволит качественно усилить любое инициативное обращение ребёнка: если </a:t>
            </a:r>
            <a:r>
              <a:rPr lang="ru-RU" dirty="0" smtClean="0"/>
              <a:t>ребёнок может </a:t>
            </a:r>
            <a:r>
              <a:rPr lang="ru-RU" dirty="0" smtClean="0"/>
              <a:t>говорить, но не пользуется речью для просьб, если речевое обращение тихое, невнятное, односложное и т.д.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Шаг первый</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Понаблюдайте за ребёнком в течение дня и отметьте, в каких ситуациях он проявляет инициативное поведение и как его реализует. Например, вместо «хочу пить» - тянет за руку маму на кухню или сам берёт со стола стакан/пачку сока; вместо «не хочу воды, хочу сок» - отталкивает от себя стакан с водой и начинает плакать. Составьте список подобных ситуаций и предметов/действий, которые вызывают у ребёнка интерес и «толкают» его на проявление инициативы доступным ему способом.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Шаг второй</a:t>
            </a:r>
            <a:r>
              <a:rPr lang="ru-RU" dirty="0" smtClean="0"/>
              <a:t>. </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Если ребёнок очень редко проявляет инициативу – подготовьте окружающую среду, обогатив её привлекательными для ребёнка предметами. Чтобы не спровоцировать ребёнка на проявление нежелательного поведения, уберите на время обеда сладости, перед сном на глаза ребёнку не должны попадаться диски с мультиками или играми и т.п. Предметы, которыми может заинтересоваться ребёнок, расположите так, чтобы он </a:t>
            </a:r>
            <a:r>
              <a:rPr lang="ru-RU" dirty="0" smtClean="0"/>
              <a:t>их мог </a:t>
            </a:r>
            <a:r>
              <a:rPr lang="ru-RU" dirty="0" smtClean="0"/>
              <a:t>увидеть, но не смог взять без вашей помощи. </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Шаг третий.</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Сформулируйте и запишите, какой вид должна иметь улучшенная инициатива ребёнка. Например, если сам берёт сок, то будем обучать произносить «сок». Если умеет просить «Сок!», то будем обучать «Я хочу сок» или « Дай сок». Усложнение обращения, которому мы будем обучать, зависит и от конкретной ситуации, в которой происходит обучение: «Не хочу яблочный сок, дай мне апельсиновый!», « Я хочу сам налить сок!» и т. п.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smtClean="0"/>
              <a:t>Ожидаемый результат </a:t>
            </a:r>
            <a:endParaRPr lang="ru-RU" dirty="0"/>
          </a:p>
        </p:txBody>
      </p:sp>
      <p:sp>
        <p:nvSpPr>
          <p:cNvPr id="3" name="Содержимое 2"/>
          <p:cNvSpPr>
            <a:spLocks noGrp="1"/>
          </p:cNvSpPr>
          <p:nvPr>
            <p:ph idx="1"/>
          </p:nvPr>
        </p:nvSpPr>
        <p:spPr/>
        <p:txBody>
          <a:bodyPr>
            <a:normAutofit fontScale="92500"/>
          </a:bodyPr>
          <a:lstStyle/>
          <a:p>
            <a:r>
              <a:rPr lang="ru-RU" dirty="0" smtClean="0"/>
              <a:t>ребёнок самостоятельно использует выученное, улучшенное словесное обращение в ситуациях, когда необходимо проявить инициативу .</a:t>
            </a:r>
          </a:p>
          <a:p>
            <a:r>
              <a:rPr lang="ru-RU" dirty="0" smtClean="0"/>
              <a:t>Для обучения выбирайте ситуации, когда ребёнок действительно заинтересован предметом/действием и стремится его получить. Или настроен избежать какого-либо действия, отказаться от предмета: « Не хочу кашу!», «Отпусти меня!»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ПЕРВЫЙ ЭТАП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В подходящий момент расположите значимые для ребёнка предметы в его поле зрения, но вне самостоятельного доступа </a:t>
            </a:r>
          </a:p>
          <a:p>
            <a:r>
              <a:rPr lang="ru-RU" dirty="0" smtClean="0"/>
              <a:t>· Находитесь рядом, ненавязчиво наблюдайте. Если ребёнок проявляет инициативное проведение крайне редко, то можно воспользоваться «коммуникативным соблазном». Возьмите значимый, интересный для ребёнка предмет в руки, начните сами с увлечением играть с игрушкой, есть лакомство, переливать воду, включать-выключать мультик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ВТОРОЙ ЭТАП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Дождитесь, когда ребёнок заинтересуется предметом и проявит инициативу привычным способом (бросит взгляд, потянет вашу руку к предмету, попытается достать сам, подойдет к вам поближе и начнёт следить за вашими действиями…). Не«подталкивайте» ребёнка, не уговаривайте посмотреть как интересно, попробовать как вкусно, какой весёлый мультик, какая красивая картинка. Главное – это самостоятельное проявление инициативы доступным для ребёнка способом!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ТРЕТИЙ ЭТАП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Как только ребёнок проявил инициативу привычным, доступным способом, немедленно подскажите – произнесите улучшенное, усложнённое обращение. Используйте максимально эффективную подсказку: чётко и достаточно громко артикулируйте слова для детей с произносительными проблемами; покажите картинку или написанную просьбу ребёнку, который испытывает трудности при непосредственном обращении. Многим детям помогает инициативно обратиться к нам, если мы держим желаемый предмет в руках. </a:t>
            </a:r>
          </a:p>
          <a:p>
            <a:r>
              <a:rPr lang="ru-RU" dirty="0" smtClean="0"/>
              <a:t>· Если ребёнок не повторяет – окажите усиленную помощь. Не злоупотребляйте терпением ребёнка: если он не справляется даже с подсказками, после 2-3 попыток отдайте желаемый предмет и похвалите за старание. </a:t>
            </a:r>
          </a:p>
          <a:p>
            <a:r>
              <a:rPr lang="ru-RU" dirty="0" smtClean="0"/>
              <a:t>· Не огорчайтесь, что ребёнок не освоил новый навык. Вы поддержали его инициативное поведение. Попробуйте обучение с другими мотивационными стимулами, в другой ситуации. </a:t>
            </a:r>
          </a:p>
          <a:p>
            <a:r>
              <a:rPr lang="ru-RU" dirty="0" smtClean="0"/>
              <a:t>· Если ребёнок демонстрирует неприемлемое поведение, быстро уберите предмет. Получение желаемого после проблемного поведения усилит в будущем проявления именно проблемного поведения, а неправильного инициативного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741</Words>
  <Application>Microsoft Office PowerPoint</Application>
  <PresentationFormat>Экран (4:3)</PresentationFormat>
  <Paragraphs>25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Программа формирования навыков методом </vt:lpstr>
      <vt:lpstr>Слайд 2</vt:lpstr>
      <vt:lpstr>Шаг первый</vt:lpstr>
      <vt:lpstr>Шаг второй. </vt:lpstr>
      <vt:lpstr>Шаг третий.</vt:lpstr>
      <vt:lpstr>Ожидаемый результат </vt:lpstr>
      <vt:lpstr>ПЕРВЫЙ ЭТАП  </vt:lpstr>
      <vt:lpstr>ВТОРОЙ ЭТАП  </vt:lpstr>
      <vt:lpstr>ТРЕТИЙ ЭТАП  </vt:lpstr>
      <vt:lpstr>ЧЕТВЁРТЫЙ ЭТАП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Программа формирования навыков методом</dc:title>
  <dc:creator>rahno@inbox.ru</dc:creator>
  <cp:lastModifiedBy>rahno@inbox.ru</cp:lastModifiedBy>
  <cp:revision>1</cp:revision>
  <dcterms:created xsi:type="dcterms:W3CDTF">2020-08-18T15:41:15Z</dcterms:created>
  <dcterms:modified xsi:type="dcterms:W3CDTF">2020-08-18T15:50:01Z</dcterms:modified>
</cp:coreProperties>
</file>