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E595-7320-42BB-9376-80A6F1D97175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8157-D4A8-40B0-AF43-B8C75D8A0D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E595-7320-42BB-9376-80A6F1D97175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8157-D4A8-40B0-AF43-B8C75D8A0D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E595-7320-42BB-9376-80A6F1D97175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8157-D4A8-40B0-AF43-B8C75D8A0D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E595-7320-42BB-9376-80A6F1D97175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8157-D4A8-40B0-AF43-B8C75D8A0D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E595-7320-42BB-9376-80A6F1D97175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8157-D4A8-40B0-AF43-B8C75D8A0D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E595-7320-42BB-9376-80A6F1D97175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8157-D4A8-40B0-AF43-B8C75D8A0D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E595-7320-42BB-9376-80A6F1D97175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8157-D4A8-40B0-AF43-B8C75D8A0D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E595-7320-42BB-9376-80A6F1D97175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8157-D4A8-40B0-AF43-B8C75D8A0D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E595-7320-42BB-9376-80A6F1D97175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8157-D4A8-40B0-AF43-B8C75D8A0D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E595-7320-42BB-9376-80A6F1D97175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8157-D4A8-40B0-AF43-B8C75D8A0D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E595-7320-42BB-9376-80A6F1D97175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8157-D4A8-40B0-AF43-B8C75D8A0D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CE595-7320-42BB-9376-80A6F1D97175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58157-D4A8-40B0-AF43-B8C75D8A0D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928662" y="1500174"/>
            <a:ext cx="7643866" cy="4500594"/>
            <a:chOff x="928662" y="1500174"/>
            <a:chExt cx="7643866" cy="450059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928662" y="1500174"/>
              <a:ext cx="7643866" cy="450059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КРАСНЫЙ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572264" y="2428868"/>
              <a:ext cx="1428760" cy="14287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572264" y="4286256"/>
              <a:ext cx="1428760" cy="14287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Группа 13"/>
            <p:cNvGrpSpPr/>
            <p:nvPr/>
          </p:nvGrpSpPr>
          <p:grpSpPr>
            <a:xfrm>
              <a:off x="1357290" y="2428868"/>
              <a:ext cx="4857784" cy="3286148"/>
              <a:chOff x="1357290" y="2428868"/>
              <a:chExt cx="4857784" cy="3286148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1357290" y="2428868"/>
                <a:ext cx="1428760" cy="14287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3071802" y="2428868"/>
                <a:ext cx="1428760" cy="14287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4786314" y="2428868"/>
                <a:ext cx="1428760" cy="14287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4786314" y="4286256"/>
                <a:ext cx="1428760" cy="14287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3071802" y="4286256"/>
                <a:ext cx="1428760" cy="14287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1357290" y="4286256"/>
                <a:ext cx="1428760" cy="14287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928662" y="1500174"/>
            <a:ext cx="7643866" cy="4500594"/>
            <a:chOff x="928662" y="1500174"/>
            <a:chExt cx="7643866" cy="450059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928662" y="1500174"/>
              <a:ext cx="7643866" cy="450059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СИНИЙ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572264" y="2428868"/>
              <a:ext cx="1428760" cy="14287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572264" y="4286256"/>
              <a:ext cx="1428760" cy="14287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" name="Группа 13"/>
            <p:cNvGrpSpPr/>
            <p:nvPr/>
          </p:nvGrpSpPr>
          <p:grpSpPr>
            <a:xfrm>
              <a:off x="1357290" y="2428868"/>
              <a:ext cx="4857784" cy="3286148"/>
              <a:chOff x="1357290" y="2428868"/>
              <a:chExt cx="4857784" cy="3286148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1357290" y="2428868"/>
                <a:ext cx="1428760" cy="14287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5"/>
              <p:cNvSpPr/>
              <p:nvPr/>
            </p:nvSpPr>
            <p:spPr>
              <a:xfrm>
                <a:off x="3071802" y="2428868"/>
                <a:ext cx="1428760" cy="14287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4786314" y="2428868"/>
                <a:ext cx="1428760" cy="14287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4786314" y="4286256"/>
                <a:ext cx="1428760" cy="14287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3071802" y="4286256"/>
                <a:ext cx="1428760" cy="14287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1357290" y="4286256"/>
                <a:ext cx="1428760" cy="14287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28662" y="1500174"/>
            <a:ext cx="7643866" cy="4500594"/>
            <a:chOff x="928662" y="1500174"/>
            <a:chExt cx="7643866" cy="4500594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928662" y="1500174"/>
              <a:ext cx="7643866" cy="4500594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sz="280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ЗЕЛЕНЫЙ</a:t>
              </a:r>
              <a:endParaRPr lang="ru-RU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6572264" y="2428868"/>
              <a:ext cx="1428760" cy="14287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572264" y="4286256"/>
              <a:ext cx="1428760" cy="14287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13"/>
            <p:cNvGrpSpPr/>
            <p:nvPr/>
          </p:nvGrpSpPr>
          <p:grpSpPr>
            <a:xfrm>
              <a:off x="1357290" y="2428868"/>
              <a:ext cx="4857784" cy="3286148"/>
              <a:chOff x="1357290" y="2428868"/>
              <a:chExt cx="4857784" cy="3286148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1357290" y="2428868"/>
                <a:ext cx="1428760" cy="14287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5"/>
              <p:cNvSpPr/>
              <p:nvPr/>
            </p:nvSpPr>
            <p:spPr>
              <a:xfrm>
                <a:off x="3071802" y="2428868"/>
                <a:ext cx="1428760" cy="14287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4786314" y="2428868"/>
                <a:ext cx="1428760" cy="14287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4786314" y="4286256"/>
                <a:ext cx="1428760" cy="14287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3071802" y="4286256"/>
                <a:ext cx="1428760" cy="14287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1357290" y="4286256"/>
                <a:ext cx="1428760" cy="14287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28662" y="1500174"/>
            <a:ext cx="7643866" cy="4500594"/>
            <a:chOff x="928662" y="1500174"/>
            <a:chExt cx="7643866" cy="4500594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928662" y="1500174"/>
              <a:ext cx="7643866" cy="4500594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sz="280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ЖЕЛТЫЙ</a:t>
              </a:r>
              <a:endParaRPr lang="ru-RU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6572264" y="2428868"/>
              <a:ext cx="1428760" cy="14287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572264" y="4286256"/>
              <a:ext cx="1428760" cy="14287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13"/>
            <p:cNvGrpSpPr/>
            <p:nvPr/>
          </p:nvGrpSpPr>
          <p:grpSpPr>
            <a:xfrm>
              <a:off x="1357290" y="2428868"/>
              <a:ext cx="4857784" cy="3286148"/>
              <a:chOff x="1357290" y="2428868"/>
              <a:chExt cx="4857784" cy="3286148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1357290" y="2428868"/>
                <a:ext cx="1428760" cy="14287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5"/>
              <p:cNvSpPr/>
              <p:nvPr/>
            </p:nvSpPr>
            <p:spPr>
              <a:xfrm>
                <a:off x="3071802" y="2428868"/>
                <a:ext cx="1428760" cy="14287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4786314" y="2428868"/>
                <a:ext cx="1428760" cy="14287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4786314" y="4286256"/>
                <a:ext cx="1428760" cy="14287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3071802" y="4286256"/>
                <a:ext cx="1428760" cy="14287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1357290" y="4286256"/>
                <a:ext cx="1428760" cy="14287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User6</dc:creator>
  <cp:lastModifiedBy>User6</cp:lastModifiedBy>
  <cp:revision>1</cp:revision>
  <dcterms:created xsi:type="dcterms:W3CDTF">2020-12-11T00:15:31Z</dcterms:created>
  <dcterms:modified xsi:type="dcterms:W3CDTF">2020-12-11T00:22:24Z</dcterms:modified>
</cp:coreProperties>
</file>